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3"/>
  </p:notesMasterIdLst>
  <p:sldIdLst>
    <p:sldId id="256" r:id="rId2"/>
    <p:sldId id="257" r:id="rId3"/>
    <p:sldId id="258" r:id="rId4"/>
    <p:sldId id="259" r:id="rId5"/>
    <p:sldId id="261" r:id="rId6"/>
    <p:sldId id="262" r:id="rId7"/>
    <p:sldId id="263" r:id="rId8"/>
    <p:sldId id="260" r:id="rId9"/>
    <p:sldId id="266"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26" autoAdjust="0"/>
    <p:restoredTop sz="72000" autoAdjust="0"/>
  </p:normalViewPr>
  <p:slideViewPr>
    <p:cSldViewPr>
      <p:cViewPr>
        <p:scale>
          <a:sx n="50" d="100"/>
          <a:sy n="50" d="100"/>
        </p:scale>
        <p:origin x="-1932"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A9C854-0A37-44AD-9025-658EBA77553C}" type="datetimeFigureOut">
              <a:rPr lang="en-US" smtClean="0"/>
              <a:pPr/>
              <a:t>3/4/2012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C247AF-225B-4027-B0F7-5A04C09FD0C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brainyquote.com/quotes/quotes/f/franksinat401220.html"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www.brainyquote.com/quotes/authors/f/frank_sinatra.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C247AF-225B-4027-B0F7-5A04C09FD0C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C247AF-225B-4027-B0F7-5A04C09FD0C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C247AF-225B-4027-B0F7-5A04C09FD0CF}"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baseline="0" dirty="0" smtClean="0"/>
              <a:t>Frank Sinatra quoted this and said “</a:t>
            </a:r>
            <a:r>
              <a:rPr lang="en-US" sz="1200" b="0" i="0" kern="1200" dirty="0" smtClean="0">
                <a:solidFill>
                  <a:schemeClr val="tx1"/>
                </a:solidFill>
                <a:latin typeface="+mn-lt"/>
                <a:ea typeface="+mn-ea"/>
                <a:cs typeface="+mn-cs"/>
              </a:rPr>
              <a:t>I would like to be remembered as a man who had a wonderful time living life, a man who had good friends, fine family - and I don't think I could ask for anything more than that, actually.”-</a:t>
            </a:r>
            <a:r>
              <a:rPr lang="en-US" sz="1200" b="0" i="0" kern="1200" baseline="0" dirty="0" smtClean="0">
                <a:solidFill>
                  <a:schemeClr val="tx1"/>
                </a:solidFill>
                <a:latin typeface="+mn-lt"/>
                <a:ea typeface="+mn-ea"/>
                <a:cs typeface="+mn-cs"/>
              </a:rPr>
              <a:t> </a:t>
            </a:r>
            <a:r>
              <a:rPr lang="en-US" sz="1200" b="0" i="0" u="sng" strike="noStrike" kern="1200" dirty="0" smtClean="0">
                <a:solidFill>
                  <a:srgbClr val="FFFF00"/>
                </a:solidFill>
                <a:latin typeface="+mn-lt"/>
                <a:ea typeface="+mn-ea"/>
                <a:cs typeface="+mn-cs"/>
                <a:hlinkClick r:id="rId3"/>
              </a:rPr>
              <a:t>Frank Sinatra</a:t>
            </a:r>
            <a:r>
              <a:rPr 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 My opinion of picking him is </a:t>
            </a:r>
            <a:r>
              <a:rPr lang="en-US" sz="1200" b="0" i="0" u="none" strike="noStrike" kern="1200" baseline="0" dirty="0" err="1" smtClean="0">
                <a:solidFill>
                  <a:schemeClr val="tx1"/>
                </a:solidFill>
                <a:latin typeface="+mn-lt"/>
                <a:ea typeface="+mn-ea"/>
                <a:cs typeface="+mn-cs"/>
              </a:rPr>
              <a:t>hes</a:t>
            </a:r>
            <a:r>
              <a:rPr lang="en-US" sz="1200" b="0" i="0" u="none" strike="noStrike" kern="1200" baseline="0" dirty="0" smtClean="0">
                <a:solidFill>
                  <a:schemeClr val="tx1"/>
                </a:solidFill>
                <a:latin typeface="+mn-lt"/>
                <a:ea typeface="+mn-ea"/>
                <a:cs typeface="+mn-cs"/>
              </a:rPr>
              <a:t> a great guy and for his legacy I did </a:t>
            </a:r>
            <a:r>
              <a:rPr lang="en-US" sz="1200" b="0" i="0" u="none" strike="noStrike" kern="1200" baseline="0" smtClean="0">
                <a:solidFill>
                  <a:schemeClr val="tx1"/>
                </a:solidFill>
                <a:latin typeface="+mn-lt"/>
                <a:ea typeface="+mn-ea"/>
                <a:cs typeface="+mn-cs"/>
              </a:rPr>
              <a:t>this presentation.</a:t>
            </a:r>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u="none" strike="noStrike" kern="1200" dirty="0" smtClean="0">
                <a:solidFill>
                  <a:schemeClr val="tx1"/>
                </a:solidFill>
                <a:latin typeface="+mn-lt"/>
                <a:ea typeface="+mn-ea"/>
                <a:cs typeface="+mn-cs"/>
                <a:hlinkClick r:id="rId4"/>
              </a:rPr>
              <a:t>http://www.brainyquote.com/quotes/authors/f/frank_sinatra.html#ixzz1o4GtR1Bp</a:t>
            </a:r>
            <a:endParaRPr lang="en-US" dirty="0"/>
          </a:p>
        </p:txBody>
      </p:sp>
      <p:sp>
        <p:nvSpPr>
          <p:cNvPr id="4" name="Slide Number Placeholder 3"/>
          <p:cNvSpPr>
            <a:spLocks noGrp="1"/>
          </p:cNvSpPr>
          <p:nvPr>
            <p:ph type="sldNum" sz="quarter" idx="10"/>
          </p:nvPr>
        </p:nvSpPr>
        <p:spPr/>
        <p:txBody>
          <a:bodyPr/>
          <a:lstStyle/>
          <a:p>
            <a:fld id="{7EC247AF-225B-4027-B0F7-5A04C09FD0C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Francis Albert Sinatra </a:t>
            </a:r>
            <a:r>
              <a:rPr lang="en-US" sz="1200" b="0" i="0" kern="1200" baseline="0" dirty="0" smtClean="0">
                <a:solidFill>
                  <a:schemeClr val="tx1"/>
                </a:solidFill>
                <a:latin typeface="+mn-lt"/>
                <a:ea typeface="+mn-ea"/>
                <a:cs typeface="+mn-cs"/>
              </a:rPr>
              <a:t>was </a:t>
            </a:r>
            <a:r>
              <a:rPr lang="en-US" dirty="0" smtClean="0"/>
              <a:t>Born on the 12</a:t>
            </a:r>
            <a:r>
              <a:rPr lang="en-US" baseline="30000" dirty="0" smtClean="0"/>
              <a:t>th</a:t>
            </a:r>
            <a:r>
              <a:rPr lang="en-US" dirty="0" smtClean="0"/>
              <a:t> of December,</a:t>
            </a:r>
            <a:r>
              <a:rPr lang="en-US" baseline="0" dirty="0" smtClean="0"/>
              <a:t> 1915. He was born in </a:t>
            </a:r>
            <a:r>
              <a:rPr lang="en-US" dirty="0" smtClean="0"/>
              <a:t>Hoboken, New Jersey U.S.</a:t>
            </a:r>
            <a:r>
              <a:rPr lang="en-US" baseline="0" dirty="0" smtClean="0"/>
              <a:t> </a:t>
            </a:r>
            <a:r>
              <a:rPr lang="en-US" dirty="0" smtClean="0"/>
              <a:t/>
            </a:r>
            <a:br>
              <a:rPr lang="en-US" dirty="0" smtClean="0"/>
            </a:br>
            <a:r>
              <a:rPr lang="en-US" dirty="0" smtClean="0"/>
              <a:t>He was the only child of a Sicilian boxer and Hoboken Fire Department fireman, Anthony Martin Sinatra, and a </a:t>
            </a:r>
            <a:r>
              <a:rPr lang="en-US" dirty="0" err="1" smtClean="0"/>
              <a:t>Genoan</a:t>
            </a:r>
            <a:r>
              <a:rPr lang="en-US" dirty="0" smtClean="0"/>
              <a:t> midwife, Democratic party ward boss, and abortionist, Natalie "Dolly" Sinatra née </a:t>
            </a:r>
            <a:r>
              <a:rPr lang="en-US" dirty="0" err="1" smtClean="0"/>
              <a:t>Garaventa</a:t>
            </a:r>
            <a:r>
              <a:rPr lang="en-US" dirty="0" smtClean="0"/>
              <a:t>.</a:t>
            </a:r>
            <a:r>
              <a:rPr lang="en-US" baseline="0" dirty="0" smtClean="0"/>
              <a:t> </a:t>
            </a:r>
            <a:r>
              <a:rPr lang="en-US" dirty="0" smtClean="0"/>
              <a:t>His parents had immigrated to the United States in 1895 and 1897, respectively.</a:t>
            </a:r>
            <a:endParaRPr lang="en-US" dirty="0"/>
          </a:p>
        </p:txBody>
      </p:sp>
      <p:sp>
        <p:nvSpPr>
          <p:cNvPr id="4" name="Slide Number Placeholder 3"/>
          <p:cNvSpPr>
            <a:spLocks noGrp="1"/>
          </p:cNvSpPr>
          <p:nvPr>
            <p:ph type="sldNum" sz="quarter" idx="10"/>
          </p:nvPr>
        </p:nvSpPr>
        <p:spPr/>
        <p:txBody>
          <a:bodyPr/>
          <a:lstStyle/>
          <a:p>
            <a:fld id="{7EC247AF-225B-4027-B0F7-5A04C09FD0C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Francis Albert Sinatra</a:t>
            </a:r>
            <a:r>
              <a:rPr lang="en-US" dirty="0" smtClean="0"/>
              <a:t> left High School without</a:t>
            </a:r>
            <a:r>
              <a:rPr lang="en-US" baseline="0" dirty="0" smtClean="0"/>
              <a:t> Graduating. Having intended only 47 days, Being expelled due to his rowdy conduct. </a:t>
            </a:r>
            <a:endParaRPr lang="en-US" dirty="0"/>
          </a:p>
        </p:txBody>
      </p:sp>
      <p:sp>
        <p:nvSpPr>
          <p:cNvPr id="4" name="Slide Number Placeholder 3"/>
          <p:cNvSpPr>
            <a:spLocks noGrp="1"/>
          </p:cNvSpPr>
          <p:nvPr>
            <p:ph type="sldNum" sz="quarter" idx="10"/>
          </p:nvPr>
        </p:nvSpPr>
        <p:spPr/>
        <p:txBody>
          <a:bodyPr/>
          <a:lstStyle/>
          <a:p>
            <a:fld id="{7EC247AF-225B-4027-B0F7-5A04C09FD0C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Frank</a:t>
            </a:r>
            <a:r>
              <a:rPr lang="en-US" baseline="0" dirty="0" smtClean="0"/>
              <a:t> Sinatra </a:t>
            </a:r>
            <a:r>
              <a:rPr lang="en-US" dirty="0" smtClean="0"/>
              <a:t>had</a:t>
            </a:r>
            <a:r>
              <a:rPr lang="en-US" baseline="0" dirty="0" smtClean="0"/>
              <a:t> 4 wife's </a:t>
            </a:r>
            <a:r>
              <a:rPr lang="en-US" dirty="0" smtClean="0"/>
              <a:t>His first wife was</a:t>
            </a:r>
            <a:r>
              <a:rPr lang="en-US" baseline="0" dirty="0" smtClean="0"/>
              <a:t> </a:t>
            </a:r>
            <a:r>
              <a:rPr lang="en-US" dirty="0" smtClean="0"/>
              <a:t>Nancy </a:t>
            </a:r>
            <a:r>
              <a:rPr lang="en-US" dirty="0" err="1" smtClean="0"/>
              <a:t>Barbato</a:t>
            </a:r>
            <a:r>
              <a:rPr lang="en-US" dirty="0" smtClean="0"/>
              <a:t>. 2</a:t>
            </a:r>
            <a:r>
              <a:rPr lang="en-US" baseline="30000" dirty="0" smtClean="0"/>
              <a:t>nd</a:t>
            </a:r>
            <a:r>
              <a:rPr lang="en-US" dirty="0" smtClean="0"/>
              <a:t> wife</a:t>
            </a:r>
            <a:r>
              <a:rPr lang="en-US" baseline="0" dirty="0" smtClean="0"/>
              <a:t> was Eva Gardner. 3</a:t>
            </a:r>
            <a:r>
              <a:rPr lang="en-US" baseline="30000" dirty="0" smtClean="0"/>
              <a:t>rd</a:t>
            </a:r>
            <a:r>
              <a:rPr lang="en-US" baseline="0" dirty="0" smtClean="0"/>
              <a:t> wife was Mia Farrow. 4</a:t>
            </a:r>
            <a:r>
              <a:rPr lang="en-US" baseline="30000" dirty="0" smtClean="0"/>
              <a:t>th</a:t>
            </a:r>
            <a:r>
              <a:rPr lang="en-US" baseline="0" dirty="0" smtClean="0"/>
              <a:t> and last was Barbra Marx. Frank had  </a:t>
            </a:r>
            <a:r>
              <a:rPr lang="en-US" sz="1200" b="0" i="0" kern="1200" dirty="0" smtClean="0">
                <a:solidFill>
                  <a:schemeClr val="tx1"/>
                </a:solidFill>
                <a:latin typeface="+mn-lt"/>
                <a:ea typeface="+mn-ea"/>
                <a:cs typeface="+mn-cs"/>
              </a:rPr>
              <a:t>had 3 kids, 2 girls and a son.</a:t>
            </a:r>
            <a:r>
              <a:rPr lang="en-US" sz="1200" b="0" i="0" kern="1200" baseline="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7EC247AF-225B-4027-B0F7-5A04C09FD0C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Beginning his musical career in the Swing Era along with Harry James and Tommy Dorsey, Sinatra became a highly successful solo artist, releasing 59 studio albums and becoming the idol of the ‘bobby </a:t>
            </a:r>
            <a:r>
              <a:rPr lang="en-US" dirty="0" err="1" smtClean="0"/>
              <a:t>soxers</a:t>
            </a:r>
            <a:r>
              <a:rPr lang="en-US" dirty="0" smtClean="0"/>
              <a:t>’.</a:t>
            </a:r>
            <a:endParaRPr lang="en-US" dirty="0"/>
          </a:p>
        </p:txBody>
      </p:sp>
      <p:sp>
        <p:nvSpPr>
          <p:cNvPr id="4" name="Slide Number Placeholder 3"/>
          <p:cNvSpPr>
            <a:spLocks noGrp="1"/>
          </p:cNvSpPr>
          <p:nvPr>
            <p:ph type="sldNum" sz="quarter" idx="10"/>
          </p:nvPr>
        </p:nvSpPr>
        <p:spPr/>
        <p:txBody>
          <a:bodyPr/>
          <a:lstStyle/>
          <a:p>
            <a:fld id="{7EC247AF-225B-4027-B0F7-5A04C09FD0C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Frank </a:t>
            </a:r>
            <a:r>
              <a:rPr lang="en-US" sz="1200" b="0" i="0" kern="1200" dirty="0" smtClean="0">
                <a:solidFill>
                  <a:schemeClr val="tx1"/>
                </a:solidFill>
                <a:latin typeface="+mn-lt"/>
                <a:ea typeface="+mn-ea"/>
                <a:cs typeface="+mn-cs"/>
              </a:rPr>
              <a:t> Sinatra was the recipient of eleven Grammy Awards, including the Grammy Trustees Award, Grammy Legend Award and the Grammy Lifetime Achievement Award. Sinatra was also honored at the Kennedy Center Honors in 1983 and was awarded the Presidential Medal of Freedom by Ronald Reagan in 1985, and the Congressional Gold Medal in 1997. </a:t>
            </a:r>
            <a:endParaRPr lang="en-US" dirty="0"/>
          </a:p>
        </p:txBody>
      </p:sp>
      <p:sp>
        <p:nvSpPr>
          <p:cNvPr id="4" name="Slide Number Placeholder 3"/>
          <p:cNvSpPr>
            <a:spLocks noGrp="1"/>
          </p:cNvSpPr>
          <p:nvPr>
            <p:ph type="sldNum" sz="quarter" idx="10"/>
          </p:nvPr>
        </p:nvSpPr>
        <p:spPr/>
        <p:txBody>
          <a:bodyPr/>
          <a:lstStyle/>
          <a:p>
            <a:fld id="{7EC247AF-225B-4027-B0F7-5A04C09FD0C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Fran</a:t>
            </a:r>
            <a:r>
              <a:rPr lang="en-US" baseline="0" dirty="0" smtClean="0"/>
              <a:t>k Sinatra died at the Cedars-Sinai Medical Center, after Suffering from another Heart attack. at10:50 pm on May 14, </a:t>
            </a:r>
          </a:p>
          <a:p>
            <a:r>
              <a:rPr lang="en-US" baseline="0" dirty="0" smtClean="0"/>
              <a:t>1998, at the age of 82. He was buried a short distance east of St. Theresa's, next to his parents in section A-8 of Desert Memorial Park in Cathedral City.</a:t>
            </a:r>
            <a:endParaRPr lang="en-US" dirty="0"/>
          </a:p>
        </p:txBody>
      </p:sp>
      <p:sp>
        <p:nvSpPr>
          <p:cNvPr id="4" name="Slide Number Placeholder 3"/>
          <p:cNvSpPr>
            <a:spLocks noGrp="1"/>
          </p:cNvSpPr>
          <p:nvPr>
            <p:ph type="sldNum" sz="quarter" idx="10"/>
          </p:nvPr>
        </p:nvSpPr>
        <p:spPr/>
        <p:txBody>
          <a:bodyPr/>
          <a:lstStyle/>
          <a:p>
            <a:fld id="{7EC247AF-225B-4027-B0F7-5A04C09FD0C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my opinion Frank</a:t>
            </a:r>
            <a:r>
              <a:rPr lang="en-US" baseline="0" dirty="0" smtClean="0"/>
              <a:t> Sinatra, was a great guy who made it from nothing to the fame. And he did and got lots of things in life. which is a fine example of living the </a:t>
            </a:r>
            <a:r>
              <a:rPr lang="en-US" baseline="0" dirty="0" err="1" smtClean="0"/>
              <a:t>american</a:t>
            </a:r>
            <a:r>
              <a:rPr lang="en-US" baseline="0" dirty="0" smtClean="0"/>
              <a:t> dream. And id love to achieve such success as Frank Sinatra.</a:t>
            </a:r>
            <a:endParaRPr lang="en-US" dirty="0"/>
          </a:p>
        </p:txBody>
      </p:sp>
      <p:sp>
        <p:nvSpPr>
          <p:cNvPr id="4" name="Slide Number Placeholder 3"/>
          <p:cNvSpPr>
            <a:spLocks noGrp="1"/>
          </p:cNvSpPr>
          <p:nvPr>
            <p:ph type="sldNum" sz="quarter" idx="10"/>
          </p:nvPr>
        </p:nvSpPr>
        <p:spPr/>
        <p:txBody>
          <a:bodyPr/>
          <a:lstStyle/>
          <a:p>
            <a:fld id="{7EC247AF-225B-4027-B0F7-5A04C09FD0C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A4E3A94-31A4-41C8-8269-99DAB604B53A}" type="datetimeFigureOut">
              <a:rPr lang="en-US" smtClean="0"/>
              <a:pPr/>
              <a:t>3/4/2012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969BA56-60DC-4EEA-9289-7E628B5F8A4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A4E3A94-31A4-41C8-8269-99DAB604B53A}" type="datetimeFigureOut">
              <a:rPr lang="en-US" smtClean="0"/>
              <a:pPr/>
              <a:t>3/4/2012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969BA56-60DC-4EEA-9289-7E628B5F8A4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A4E3A94-31A4-41C8-8269-99DAB604B53A}" type="datetimeFigureOut">
              <a:rPr lang="en-US" smtClean="0"/>
              <a:pPr/>
              <a:t>3/4/2012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969BA56-60DC-4EEA-9289-7E628B5F8A4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A4E3A94-31A4-41C8-8269-99DAB604B53A}" type="datetimeFigureOut">
              <a:rPr lang="en-US" smtClean="0"/>
              <a:pPr/>
              <a:t>3/4/2012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969BA56-60DC-4EEA-9289-7E628B5F8A48}"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A4E3A94-31A4-41C8-8269-99DAB604B53A}" type="datetimeFigureOut">
              <a:rPr lang="en-US" smtClean="0"/>
              <a:pPr/>
              <a:t>3/4/2012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969BA56-60DC-4EEA-9289-7E628B5F8A48}"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A4E3A94-31A4-41C8-8269-99DAB604B53A}" type="datetimeFigureOut">
              <a:rPr lang="en-US" smtClean="0"/>
              <a:pPr/>
              <a:t>3/4/2012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969BA56-60DC-4EEA-9289-7E628B5F8A48}"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A4E3A94-31A4-41C8-8269-99DAB604B53A}" type="datetimeFigureOut">
              <a:rPr lang="en-US" smtClean="0"/>
              <a:pPr/>
              <a:t>3/4/2012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969BA56-60DC-4EEA-9289-7E628B5F8A4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A4E3A94-31A4-41C8-8269-99DAB604B53A}" type="datetimeFigureOut">
              <a:rPr lang="en-US" smtClean="0"/>
              <a:pPr/>
              <a:t>3/4/2012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969BA56-60DC-4EEA-9289-7E628B5F8A48}"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A4E3A94-31A4-41C8-8269-99DAB604B53A}" type="datetimeFigureOut">
              <a:rPr lang="en-US" smtClean="0"/>
              <a:pPr/>
              <a:t>3/4/2012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969BA56-60DC-4EEA-9289-7E628B5F8A4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A4E3A94-31A4-41C8-8269-99DAB604B53A}" type="datetimeFigureOut">
              <a:rPr lang="en-US" smtClean="0"/>
              <a:pPr/>
              <a:t>3/4/2012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969BA56-60DC-4EEA-9289-7E628B5F8A4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A4E3A94-31A4-41C8-8269-99DAB604B53A}" type="datetimeFigureOut">
              <a:rPr lang="en-US" smtClean="0"/>
              <a:pPr/>
              <a:t>3/4/2012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969BA56-60DC-4EEA-9289-7E628B5F8A48}"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A4E3A94-31A4-41C8-8269-99DAB604B53A}" type="datetimeFigureOut">
              <a:rPr lang="en-US" smtClean="0"/>
              <a:pPr/>
              <a:t>3/4/2012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969BA56-60DC-4EEA-9289-7E628B5F8A4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en.wikipedia.org/wiki/File:Frank_Sinatra_laughing.jp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totakethetrain.files.wordpress.com/2011/11/frank_sinatra_1.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madetm.files.wordpress.com/2009/08/pd5157289frank-sinatra-sings-a-87.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3.amazonaws.com/findagrave/photos/2001/222/sinatrafrankmine.jp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ank_Sinatra_laughing.jpg"/>
          <p:cNvPicPr>
            <a:picLocks noChangeAspect="1"/>
          </p:cNvPicPr>
          <p:nvPr/>
        </p:nvPicPr>
        <p:blipFill>
          <a:blip r:embed="rId3" cstate="print"/>
          <a:stretch>
            <a:fillRect/>
          </a:stretch>
        </p:blipFill>
        <p:spPr>
          <a:xfrm>
            <a:off x="0" y="-25294"/>
            <a:ext cx="9144000" cy="6883294"/>
          </a:xfrm>
          <a:prstGeom prst="rect">
            <a:avLst/>
          </a:prstGeom>
        </p:spPr>
      </p:pic>
      <p:sp>
        <p:nvSpPr>
          <p:cNvPr id="2" name="Title 1"/>
          <p:cNvSpPr>
            <a:spLocks noGrp="1"/>
          </p:cNvSpPr>
          <p:nvPr>
            <p:ph type="ctrTitle"/>
          </p:nvPr>
        </p:nvSpPr>
        <p:spPr>
          <a:xfrm>
            <a:off x="685800" y="3276600"/>
            <a:ext cx="7772400" cy="2152650"/>
          </a:xfrm>
        </p:spPr>
        <p:txBody>
          <a:bodyPr>
            <a:normAutofit fontScale="90000"/>
          </a:bodyPr>
          <a:lstStyle/>
          <a:p>
            <a:pPr fontAlgn="auto">
              <a:spcAft>
                <a:spcPts val="0"/>
              </a:spcAft>
              <a:defRPr/>
            </a:pPr>
            <a:r>
              <a:rPr lang="en-US" dirty="0">
                <a:solidFill>
                  <a:srgbClr val="FFFF00"/>
                </a:solidFill>
              </a:rPr>
              <a:t>Salman Hasan Kanian</a:t>
            </a:r>
            <a:br>
              <a:rPr lang="en-US" dirty="0">
                <a:solidFill>
                  <a:srgbClr val="FFFF00"/>
                </a:solidFill>
              </a:rPr>
            </a:br>
            <a:r>
              <a:rPr lang="en-US" dirty="0">
                <a:solidFill>
                  <a:srgbClr val="FFFF00"/>
                </a:solidFill>
              </a:rPr>
              <a:t>3/3/2012</a:t>
            </a:r>
            <a:br>
              <a:rPr lang="en-US" dirty="0">
                <a:solidFill>
                  <a:srgbClr val="FFFF00"/>
                </a:solidFill>
              </a:rPr>
            </a:br>
            <a:r>
              <a:rPr lang="en-US" dirty="0" smtClean="0">
                <a:solidFill>
                  <a:srgbClr val="FFFF00"/>
                </a:solidFill>
              </a:rPr>
              <a:t>12 F</a:t>
            </a:r>
            <a:r>
              <a:rPr lang="en-US" dirty="0">
                <a:solidFill>
                  <a:srgbClr val="FFFF00"/>
                </a:solidFill>
              </a:rPr>
              <a:t/>
            </a:r>
            <a:br>
              <a:rPr lang="en-US" dirty="0">
                <a:solidFill>
                  <a:srgbClr val="FFFF00"/>
                </a:solidFill>
              </a:rPr>
            </a:br>
            <a:r>
              <a:rPr lang="en-US" dirty="0">
                <a:solidFill>
                  <a:srgbClr val="FFFF00"/>
                </a:solidFill>
              </a:rPr>
              <a:t>Mrs. Timm</a:t>
            </a:r>
            <a:br>
              <a:rPr lang="en-US" dirty="0">
                <a:solidFill>
                  <a:srgbClr val="FFFF00"/>
                </a:solidFill>
              </a:rPr>
            </a:br>
            <a:endParaRPr lang="en-US" dirty="0">
              <a:solidFill>
                <a:srgbClr val="FFFF00"/>
              </a:solidFill>
            </a:endParaRPr>
          </a:p>
        </p:txBody>
      </p:sp>
      <p:sp>
        <p:nvSpPr>
          <p:cNvPr id="5" name="TextBox 4"/>
          <p:cNvSpPr txBox="1"/>
          <p:nvPr/>
        </p:nvSpPr>
        <p:spPr>
          <a:xfrm>
            <a:off x="304800" y="0"/>
            <a:ext cx="4800600" cy="830997"/>
          </a:xfrm>
          <a:prstGeom prst="rect">
            <a:avLst/>
          </a:prstGeom>
          <a:noFill/>
        </p:spPr>
        <p:txBody>
          <a:bodyPr wrap="square" rtlCol="0">
            <a:spAutoFit/>
          </a:bodyPr>
          <a:lstStyle/>
          <a:p>
            <a:r>
              <a:rPr lang="en-US" sz="4800" dirty="0" smtClean="0">
                <a:solidFill>
                  <a:schemeClr val="bg1"/>
                </a:solidFill>
              </a:rPr>
              <a:t>Frank Sinatra</a:t>
            </a:r>
            <a:endParaRPr lang="en-US" sz="4800" dirty="0">
              <a:solidFill>
                <a:schemeClr val="bg1"/>
              </a:solidFill>
            </a:endParaRPr>
          </a:p>
        </p:txBody>
      </p:sp>
      <p:sp>
        <p:nvSpPr>
          <p:cNvPr id="6" name="TextBox 5"/>
          <p:cNvSpPr txBox="1"/>
          <p:nvPr/>
        </p:nvSpPr>
        <p:spPr>
          <a:xfrm>
            <a:off x="5029200" y="6211669"/>
            <a:ext cx="4114800" cy="646331"/>
          </a:xfrm>
          <a:prstGeom prst="rect">
            <a:avLst/>
          </a:prstGeom>
          <a:noFill/>
        </p:spPr>
        <p:txBody>
          <a:bodyPr wrap="square" rtlCol="0">
            <a:spAutoFit/>
          </a:bodyPr>
          <a:lstStyle/>
          <a:p>
            <a:r>
              <a:rPr lang="en-US" dirty="0" smtClean="0">
                <a:hlinkClick r:id="rId4"/>
              </a:rPr>
              <a:t>http://en.wikipedia.org/wiki/File:Frank_Sinatra_laughing.jpg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Work Cited</a:t>
            </a:r>
            <a:endParaRPr lang="en-US" dirty="0"/>
          </a:p>
        </p:txBody>
      </p:sp>
      <p:sp>
        <p:nvSpPr>
          <p:cNvPr id="4" name="Content Placeholder 3"/>
          <p:cNvSpPr>
            <a:spLocks noGrp="1"/>
          </p:cNvSpPr>
          <p:nvPr>
            <p:ph idx="1"/>
          </p:nvPr>
        </p:nvSpPr>
        <p:spPr>
          <a:xfrm>
            <a:off x="457200" y="1481328"/>
            <a:ext cx="8229600" cy="5071872"/>
          </a:xfrm>
        </p:spPr>
        <p:txBody>
          <a:bodyPr>
            <a:noAutofit/>
          </a:bodyPr>
          <a:lstStyle/>
          <a:p>
            <a:r>
              <a:rPr lang="en-US" sz="2800"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BrainyQuote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Xplore</a:t>
            </a:r>
            <a:r>
              <a:rPr lang="en-US" sz="2800" dirty="0" smtClean="0">
                <a:latin typeface="Times New Roman" pitchFamily="18" charset="0"/>
                <a:cs typeface="Times New Roman" pitchFamily="18" charset="0"/>
              </a:rPr>
              <a:t>. Web. </a:t>
            </a:r>
            <a:r>
              <a:rPr lang="en-US" sz="2800" dirty="0" smtClean="0">
                <a:latin typeface="Times New Roman" pitchFamily="18" charset="0"/>
                <a:cs typeface="Times New Roman" pitchFamily="18" charset="0"/>
              </a:rPr>
              <a:t>01 </a:t>
            </a:r>
            <a:r>
              <a:rPr lang="en-US" sz="2800" dirty="0" smtClean="0">
                <a:latin typeface="Times New Roman" pitchFamily="18" charset="0"/>
                <a:cs typeface="Times New Roman" pitchFamily="18" charset="0"/>
              </a:rPr>
              <a:t>Mar. 2012. &lt;http://www.brainyquote.com/quotes/authors/f/frank_sinatra.html</a:t>
            </a:r>
            <a:r>
              <a:rPr lang="en-US" sz="2800" dirty="0" smtClean="0">
                <a:latin typeface="Times New Roman" pitchFamily="18" charset="0"/>
                <a:cs typeface="Times New Roman" pitchFamily="18" charset="0"/>
              </a:rPr>
              <a:t>&gt;.</a:t>
            </a:r>
          </a:p>
          <a:p>
            <a:r>
              <a:rPr lang="en-US" sz="2800" dirty="0" smtClean="0">
                <a:latin typeface="Times New Roman" pitchFamily="18" charset="0"/>
                <a:cs typeface="Times New Roman" pitchFamily="18" charset="0"/>
              </a:rPr>
              <a:t>"Frank Sinatra Biography." </a:t>
            </a:r>
            <a:r>
              <a:rPr lang="en-US" sz="2800" i="1" dirty="0" smtClean="0">
                <a:latin typeface="Times New Roman" pitchFamily="18" charset="0"/>
                <a:cs typeface="Times New Roman" pitchFamily="18" charset="0"/>
              </a:rPr>
              <a:t>1990</a:t>
            </a:r>
            <a:r>
              <a:rPr lang="en-US" sz="2800" dirty="0" smtClean="0">
                <a:latin typeface="Times New Roman" pitchFamily="18" charset="0"/>
                <a:cs typeface="Times New Roman" pitchFamily="18" charset="0"/>
              </a:rPr>
              <a:t>. Web. 04 Mar. 2012. &lt;http://sinatrafamily.com/biography/1990</a:t>
            </a:r>
            <a:r>
              <a:rPr lang="en-US" sz="2800" dirty="0" smtClean="0">
                <a:latin typeface="Times New Roman" pitchFamily="18" charset="0"/>
                <a:cs typeface="Times New Roman" pitchFamily="18" charset="0"/>
              </a:rPr>
              <a:t>/&gt;.</a:t>
            </a:r>
          </a:p>
          <a:p>
            <a:r>
              <a:rPr lang="en-US" sz="2800" dirty="0" smtClean="0">
                <a:latin typeface="Times New Roman" pitchFamily="18" charset="0"/>
                <a:cs typeface="Times New Roman" pitchFamily="18" charset="0"/>
              </a:rPr>
              <a:t>"Frank Sinatra Biography." </a:t>
            </a:r>
            <a:r>
              <a:rPr lang="en-US" sz="2800" i="1" dirty="0" smtClean="0">
                <a:latin typeface="Times New Roman" pitchFamily="18" charset="0"/>
                <a:cs typeface="Times New Roman" pitchFamily="18" charset="0"/>
              </a:rPr>
              <a:t>1915</a:t>
            </a:r>
            <a:r>
              <a:rPr lang="en-US" sz="2800" dirty="0" smtClean="0">
                <a:latin typeface="Times New Roman" pitchFamily="18" charset="0"/>
                <a:cs typeface="Times New Roman" pitchFamily="18" charset="0"/>
              </a:rPr>
              <a:t>. Web. 04 Mar. 2012. &lt;http://</a:t>
            </a:r>
            <a:r>
              <a:rPr lang="en-US" sz="2800" dirty="0" smtClean="0">
                <a:latin typeface="Times New Roman" pitchFamily="18" charset="0"/>
                <a:cs typeface="Times New Roman" pitchFamily="18" charset="0"/>
              </a:rPr>
              <a:t>sinatrafamily.com/biography/1915/&gt;.</a:t>
            </a:r>
          </a:p>
          <a:p>
            <a:r>
              <a:rPr lang="en-US" sz="2800" dirty="0" smtClean="0">
                <a:latin typeface="Times New Roman" pitchFamily="18" charset="0"/>
                <a:cs typeface="Times New Roman" pitchFamily="18" charset="0"/>
              </a:rPr>
              <a:t>"Frank Sinatra Biography." </a:t>
            </a:r>
            <a:r>
              <a:rPr lang="en-US" sz="2800" i="1" dirty="0" smtClean="0">
                <a:latin typeface="Times New Roman" pitchFamily="18" charset="0"/>
                <a:cs typeface="Times New Roman" pitchFamily="18" charset="0"/>
              </a:rPr>
              <a:t>1940</a:t>
            </a:r>
            <a:r>
              <a:rPr lang="en-US" sz="2800" dirty="0" smtClean="0">
                <a:latin typeface="Times New Roman" pitchFamily="18" charset="0"/>
                <a:cs typeface="Times New Roman" pitchFamily="18" charset="0"/>
              </a:rPr>
              <a:t>. Web. </a:t>
            </a:r>
            <a:r>
              <a:rPr lang="en-US" sz="2800" dirty="0" smtClean="0">
                <a:latin typeface="Times New Roman" pitchFamily="18" charset="0"/>
                <a:cs typeface="Times New Roman" pitchFamily="18" charset="0"/>
              </a:rPr>
              <a:t>02 </a:t>
            </a:r>
            <a:r>
              <a:rPr lang="en-US" sz="2800" dirty="0" smtClean="0">
                <a:latin typeface="Times New Roman" pitchFamily="18" charset="0"/>
                <a:cs typeface="Times New Roman" pitchFamily="18" charset="0"/>
              </a:rPr>
              <a:t>Mar. 2012. &lt;http://sinatrafamily.com/biography/1940/&gt;.</a:t>
            </a:r>
            <a:endParaRPr lang="en-US" sz="2800" dirty="0" smtClean="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latin typeface="Times New Roman" pitchFamily="18" charset="0"/>
                <a:cs typeface="Times New Roman" pitchFamily="18" charset="0"/>
              </a:rPr>
              <a:t>"Frank Sinatra Biography." </a:t>
            </a:r>
            <a:r>
              <a:rPr lang="en-US" sz="2800" i="1" dirty="0" smtClean="0">
                <a:latin typeface="Times New Roman" pitchFamily="18" charset="0"/>
                <a:cs typeface="Times New Roman" pitchFamily="18" charset="0"/>
              </a:rPr>
              <a:t>1950</a:t>
            </a:r>
            <a:r>
              <a:rPr lang="en-US" sz="2800" dirty="0" smtClean="0">
                <a:latin typeface="Times New Roman" pitchFamily="18" charset="0"/>
                <a:cs typeface="Times New Roman" pitchFamily="18" charset="0"/>
              </a:rPr>
              <a:t>. Web. </a:t>
            </a:r>
            <a:r>
              <a:rPr lang="en-US" sz="2800" dirty="0" smtClean="0">
                <a:latin typeface="Times New Roman" pitchFamily="18" charset="0"/>
                <a:cs typeface="Times New Roman" pitchFamily="18" charset="0"/>
              </a:rPr>
              <a:t>03 </a:t>
            </a:r>
            <a:r>
              <a:rPr lang="en-US" sz="2800" dirty="0" smtClean="0">
                <a:latin typeface="Times New Roman" pitchFamily="18" charset="0"/>
                <a:cs typeface="Times New Roman" pitchFamily="18" charset="0"/>
              </a:rPr>
              <a:t>Mar. 2012. &lt;http://sinatrafamily.com/biography/1950</a:t>
            </a:r>
            <a:r>
              <a:rPr lang="en-US" sz="2800" dirty="0" smtClean="0">
                <a:latin typeface="Times New Roman" pitchFamily="18" charset="0"/>
                <a:cs typeface="Times New Roman" pitchFamily="18" charset="0"/>
              </a:rPr>
              <a:t>/&gt;.</a:t>
            </a:r>
          </a:p>
          <a:p>
            <a:r>
              <a:rPr lang="en-US" sz="2800" dirty="0" smtClean="0">
                <a:latin typeface="Times New Roman" pitchFamily="18" charset="0"/>
                <a:cs typeface="Times New Roman" pitchFamily="18" charset="0"/>
              </a:rPr>
              <a:t>"Frank Sinatra Biography." </a:t>
            </a:r>
            <a:r>
              <a:rPr lang="en-US" sz="2800" i="1" dirty="0" smtClean="0">
                <a:latin typeface="Times New Roman" pitchFamily="18" charset="0"/>
                <a:cs typeface="Times New Roman" pitchFamily="18" charset="0"/>
              </a:rPr>
              <a:t>1960</a:t>
            </a:r>
            <a:r>
              <a:rPr lang="en-US" sz="2800" dirty="0" smtClean="0">
                <a:latin typeface="Times New Roman" pitchFamily="18" charset="0"/>
                <a:cs typeface="Times New Roman" pitchFamily="18" charset="0"/>
              </a:rPr>
              <a:t>. Web. </a:t>
            </a:r>
            <a:r>
              <a:rPr lang="en-US" sz="2800" dirty="0" smtClean="0">
                <a:latin typeface="Times New Roman" pitchFamily="18" charset="0"/>
                <a:cs typeface="Times New Roman" pitchFamily="18" charset="0"/>
              </a:rPr>
              <a:t>04 </a:t>
            </a:r>
            <a:r>
              <a:rPr lang="en-US" sz="2800" dirty="0" smtClean="0">
                <a:latin typeface="Times New Roman" pitchFamily="18" charset="0"/>
                <a:cs typeface="Times New Roman" pitchFamily="18" charset="0"/>
              </a:rPr>
              <a:t>Mar. 2012. &lt;http://</a:t>
            </a:r>
            <a:r>
              <a:rPr lang="en-US" sz="2800" dirty="0" smtClean="0">
                <a:latin typeface="Times New Roman" pitchFamily="18" charset="0"/>
                <a:cs typeface="Times New Roman" pitchFamily="18" charset="0"/>
              </a:rPr>
              <a:t>sinatrafamily.com/biography/1960/&gt;.</a:t>
            </a:r>
          </a:p>
          <a:p>
            <a:r>
              <a:rPr lang="en-US" sz="2800" dirty="0" smtClean="0">
                <a:latin typeface="Times New Roman" pitchFamily="18" charset="0"/>
                <a:cs typeface="Times New Roman" pitchFamily="18" charset="0"/>
              </a:rPr>
              <a:t>"Frank Sinatra Biography." </a:t>
            </a:r>
            <a:r>
              <a:rPr lang="en-US" sz="2800" i="1" dirty="0" smtClean="0">
                <a:latin typeface="Times New Roman" pitchFamily="18" charset="0"/>
                <a:cs typeface="Times New Roman" pitchFamily="18" charset="0"/>
              </a:rPr>
              <a:t>1970</a:t>
            </a:r>
            <a:r>
              <a:rPr lang="en-US" sz="2800" dirty="0" smtClean="0">
                <a:latin typeface="Times New Roman" pitchFamily="18" charset="0"/>
                <a:cs typeface="Times New Roman" pitchFamily="18" charset="0"/>
              </a:rPr>
              <a:t>. Web. </a:t>
            </a:r>
            <a:r>
              <a:rPr lang="en-US" sz="2800" dirty="0" smtClean="0">
                <a:latin typeface="Times New Roman" pitchFamily="18" charset="0"/>
                <a:cs typeface="Times New Roman" pitchFamily="18" charset="0"/>
              </a:rPr>
              <a:t>01 </a:t>
            </a:r>
            <a:r>
              <a:rPr lang="en-US" sz="2800" dirty="0" smtClean="0">
                <a:latin typeface="Times New Roman" pitchFamily="18" charset="0"/>
                <a:cs typeface="Times New Roman" pitchFamily="18" charset="0"/>
              </a:rPr>
              <a:t>Mar. 2012. &lt;http://</a:t>
            </a:r>
            <a:r>
              <a:rPr lang="en-US" sz="2800" dirty="0" smtClean="0">
                <a:latin typeface="Times New Roman" pitchFamily="18" charset="0"/>
                <a:cs typeface="Times New Roman" pitchFamily="18" charset="0"/>
              </a:rPr>
              <a:t>sinatrafamily.com/biography/1970</a:t>
            </a:r>
            <a:r>
              <a:rPr lang="en-US" sz="2800" dirty="0" smtClean="0">
                <a:latin typeface="Times New Roman" pitchFamily="18" charset="0"/>
                <a:cs typeface="Times New Roman" pitchFamily="18" charset="0"/>
              </a:rPr>
              <a:t>/&gt;.</a:t>
            </a:r>
          </a:p>
          <a:p>
            <a:r>
              <a:rPr lang="en-US" sz="2800" dirty="0" smtClean="0"/>
              <a:t>"</a:t>
            </a:r>
            <a:r>
              <a:rPr lang="en-US" sz="2800" dirty="0" smtClean="0">
                <a:latin typeface="Times New Roman" pitchFamily="18" charset="0"/>
                <a:cs typeface="Times New Roman" pitchFamily="18" charset="0"/>
              </a:rPr>
              <a:t>Frank Sinatra's Love and Marriages." </a:t>
            </a:r>
            <a:r>
              <a:rPr lang="en-US" sz="2800" i="1" dirty="0" smtClean="0">
                <a:latin typeface="Times New Roman" pitchFamily="18" charset="0"/>
                <a:cs typeface="Times New Roman" pitchFamily="18" charset="0"/>
              </a:rPr>
              <a:t>NY Daily News</a:t>
            </a:r>
            <a:r>
              <a:rPr lang="en-US" sz="2800" dirty="0" smtClean="0">
                <a:latin typeface="Times New Roman" pitchFamily="18" charset="0"/>
                <a:cs typeface="Times New Roman" pitchFamily="18" charset="0"/>
              </a:rPr>
              <a:t>. Web. 04 Mar. 2012. &lt;http://www.nydailynews.com/entertainment/music-arts/frank-sinatra-love-marriages-article-1.329594&gt;.</a:t>
            </a:r>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r>
              <a:rPr lang="en-US" dirty="0" smtClean="0"/>
              <a:t>Work Cited</a:t>
            </a:r>
            <a:br>
              <a:rPr lang="en-US" dirty="0" smtClean="0"/>
            </a:b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OSHIBA\Desktop\frank_sinatra_1.jpg"/>
          <p:cNvPicPr>
            <a:picLocks noChangeAspect="1" noChangeArrowheads="1"/>
          </p:cNvPicPr>
          <p:nvPr/>
        </p:nvPicPr>
        <p:blipFill>
          <a:blip r:embed="rId3" cstate="print"/>
          <a:srcRect/>
          <a:stretch>
            <a:fillRect/>
          </a:stretch>
        </p:blipFill>
        <p:spPr bwMode="auto">
          <a:xfrm>
            <a:off x="4419600" y="0"/>
            <a:ext cx="4724400" cy="6858000"/>
          </a:xfrm>
          <a:prstGeom prst="rect">
            <a:avLst/>
          </a:prstGeom>
          <a:noFill/>
        </p:spPr>
      </p:pic>
      <p:sp>
        <p:nvSpPr>
          <p:cNvPr id="3" name="Content Placeholder 2"/>
          <p:cNvSpPr>
            <a:spLocks noGrp="1"/>
          </p:cNvSpPr>
          <p:nvPr>
            <p:ph idx="1"/>
          </p:nvPr>
        </p:nvSpPr>
        <p:spPr/>
        <p:txBody>
          <a:bodyPr/>
          <a:lstStyle/>
          <a:p>
            <a:r>
              <a:rPr lang="en-US" dirty="0" smtClean="0"/>
              <a:t>Quote</a:t>
            </a:r>
          </a:p>
          <a:p>
            <a:r>
              <a:rPr lang="en-US" dirty="0" smtClean="0"/>
              <a:t>Subject</a:t>
            </a:r>
          </a:p>
          <a:p>
            <a:r>
              <a:rPr lang="en-US" dirty="0" smtClean="0"/>
              <a:t>Thesis Statement </a:t>
            </a:r>
          </a:p>
          <a:p>
            <a:pPr>
              <a:buNone/>
            </a:pPr>
            <a:endParaRPr lang="en-US" dirty="0"/>
          </a:p>
        </p:txBody>
      </p:sp>
      <p:sp>
        <p:nvSpPr>
          <p:cNvPr id="2" name="Title 1"/>
          <p:cNvSpPr>
            <a:spLocks noGrp="1"/>
          </p:cNvSpPr>
          <p:nvPr>
            <p:ph type="title"/>
          </p:nvPr>
        </p:nvSpPr>
        <p:spPr>
          <a:xfrm>
            <a:off x="457200" y="274638"/>
            <a:ext cx="3962400" cy="1143000"/>
          </a:xfrm>
        </p:spPr>
        <p:txBody>
          <a:bodyPr/>
          <a:lstStyle/>
          <a:p>
            <a:r>
              <a:rPr lang="en-US" dirty="0" smtClean="0"/>
              <a:t>Introduction</a:t>
            </a:r>
            <a:endParaRPr lang="en-US" dirty="0"/>
          </a:p>
        </p:txBody>
      </p:sp>
      <p:sp>
        <p:nvSpPr>
          <p:cNvPr id="5" name="TextBox 4"/>
          <p:cNvSpPr txBox="1"/>
          <p:nvPr/>
        </p:nvSpPr>
        <p:spPr>
          <a:xfrm>
            <a:off x="0" y="6211669"/>
            <a:ext cx="4572000" cy="646331"/>
          </a:xfrm>
          <a:prstGeom prst="rect">
            <a:avLst/>
          </a:prstGeom>
          <a:noFill/>
        </p:spPr>
        <p:txBody>
          <a:bodyPr wrap="square" rtlCol="0">
            <a:spAutoFit/>
          </a:bodyPr>
          <a:lstStyle/>
          <a:p>
            <a:r>
              <a:rPr lang="en-US" dirty="0" smtClean="0">
                <a:hlinkClick r:id="rId4"/>
              </a:rPr>
              <a:t>http://totakethetrain.files.wordpress.com/2011/11/frank_sinatra_1.jpg</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Date</a:t>
            </a:r>
          </a:p>
          <a:p>
            <a:r>
              <a:rPr lang="en-US" dirty="0" smtClean="0"/>
              <a:t>Place</a:t>
            </a:r>
          </a:p>
          <a:p>
            <a:r>
              <a:rPr lang="en-US" dirty="0" smtClean="0"/>
              <a:t>Family</a:t>
            </a:r>
          </a:p>
          <a:p>
            <a:endParaRPr lang="en-US" dirty="0"/>
          </a:p>
        </p:txBody>
      </p:sp>
      <p:sp>
        <p:nvSpPr>
          <p:cNvPr id="2" name="Title 1"/>
          <p:cNvSpPr>
            <a:spLocks noGrp="1"/>
          </p:cNvSpPr>
          <p:nvPr>
            <p:ph type="title"/>
          </p:nvPr>
        </p:nvSpPr>
        <p:spPr>
          <a:xfrm>
            <a:off x="304800" y="274638"/>
            <a:ext cx="3733800" cy="1143000"/>
          </a:xfrm>
        </p:spPr>
        <p:txBody>
          <a:bodyPr/>
          <a:lstStyle/>
          <a:p>
            <a:r>
              <a:rPr lang="en-US" dirty="0" smtClean="0"/>
              <a:t>Birth</a:t>
            </a:r>
            <a:endParaRPr lang="en-US" dirty="0"/>
          </a:p>
        </p:txBody>
      </p:sp>
      <p:pic>
        <p:nvPicPr>
          <p:cNvPr id="1026" name="Picture 2" descr="C:\Users\TOSHIBA\Desktop\large_sinatra_pignone_momanddad.jpg"/>
          <p:cNvPicPr>
            <a:picLocks noChangeAspect="1" noChangeArrowheads="1"/>
          </p:cNvPicPr>
          <p:nvPr/>
        </p:nvPicPr>
        <p:blipFill>
          <a:blip r:embed="rId3" cstate="print"/>
          <a:srcRect/>
          <a:stretch>
            <a:fillRect/>
          </a:stretch>
        </p:blipFill>
        <p:spPr bwMode="auto">
          <a:xfrm>
            <a:off x="4572001" y="0"/>
            <a:ext cx="4572000" cy="6858000"/>
          </a:xfrm>
          <a:prstGeom prst="rect">
            <a:avLst/>
          </a:prstGeom>
          <a:ln>
            <a:noFill/>
          </a:ln>
          <a:effectLst>
            <a:softEdge rad="112500"/>
          </a:effectLst>
        </p:spPr>
      </p:pic>
      <p:sp>
        <p:nvSpPr>
          <p:cNvPr id="5" name="TextBox 4"/>
          <p:cNvSpPr txBox="1"/>
          <p:nvPr/>
        </p:nvSpPr>
        <p:spPr>
          <a:xfrm>
            <a:off x="304800" y="5934670"/>
            <a:ext cx="4343400" cy="923330"/>
          </a:xfrm>
          <a:prstGeom prst="rect">
            <a:avLst/>
          </a:prstGeom>
          <a:noFill/>
        </p:spPr>
        <p:txBody>
          <a:bodyPr wrap="square" rtlCol="0">
            <a:spAutoFit/>
          </a:bodyPr>
          <a:lstStyle/>
          <a:p>
            <a:r>
              <a:rPr lang="en-US" dirty="0" smtClean="0"/>
              <a:t>http://blog.nj.com/hobokennow_impact/2007/11/large_sinatra_pignone_momanddad.jpg</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School </a:t>
            </a:r>
            <a:endParaRPr lang="en-US" dirty="0"/>
          </a:p>
        </p:txBody>
      </p:sp>
      <p:sp>
        <p:nvSpPr>
          <p:cNvPr id="2" name="Title 1"/>
          <p:cNvSpPr>
            <a:spLocks noGrp="1"/>
          </p:cNvSpPr>
          <p:nvPr>
            <p:ph type="title"/>
          </p:nvPr>
        </p:nvSpPr>
        <p:spPr>
          <a:xfrm>
            <a:off x="457200" y="274638"/>
            <a:ext cx="4953000" cy="1143000"/>
          </a:xfrm>
        </p:spPr>
        <p:txBody>
          <a:bodyPr/>
          <a:lstStyle/>
          <a:p>
            <a:r>
              <a:rPr lang="en-US" dirty="0" smtClean="0"/>
              <a:t>Education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Wife's </a:t>
            </a:r>
          </a:p>
          <a:p>
            <a:r>
              <a:rPr lang="en-US" dirty="0" smtClean="0"/>
              <a:t>Children</a:t>
            </a:r>
          </a:p>
          <a:p>
            <a:endParaRPr lang="en-US" dirty="0"/>
          </a:p>
        </p:txBody>
      </p:sp>
      <p:sp>
        <p:nvSpPr>
          <p:cNvPr id="3" name="Title 2"/>
          <p:cNvSpPr>
            <a:spLocks noGrp="1"/>
          </p:cNvSpPr>
          <p:nvPr>
            <p:ph type="title"/>
          </p:nvPr>
        </p:nvSpPr>
        <p:spPr/>
        <p:txBody>
          <a:bodyPr/>
          <a:lstStyle/>
          <a:p>
            <a:r>
              <a:rPr lang="en-US" dirty="0" smtClean="0"/>
              <a:t>Marriages </a:t>
            </a:r>
            <a:endParaRPr lang="en-US" dirty="0"/>
          </a:p>
        </p:txBody>
      </p:sp>
      <p:pic>
        <p:nvPicPr>
          <p:cNvPr id="3074" name="Picture 2" descr="C:\Users\TOSHIBA\Desktop\6a00e54fe4158b883301053.jpg"/>
          <p:cNvPicPr>
            <a:picLocks noChangeAspect="1" noChangeArrowheads="1"/>
          </p:cNvPicPr>
          <p:nvPr/>
        </p:nvPicPr>
        <p:blipFill>
          <a:blip r:embed="rId3" cstate="print"/>
          <a:srcRect/>
          <a:stretch>
            <a:fillRect/>
          </a:stretch>
        </p:blipFill>
        <p:spPr bwMode="auto">
          <a:xfrm>
            <a:off x="3352800" y="685800"/>
            <a:ext cx="5381244" cy="569853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Singing Career</a:t>
            </a:r>
            <a:endParaRPr lang="en-US" dirty="0"/>
          </a:p>
        </p:txBody>
      </p:sp>
      <p:sp>
        <p:nvSpPr>
          <p:cNvPr id="3" name="Title 2"/>
          <p:cNvSpPr>
            <a:spLocks noGrp="1"/>
          </p:cNvSpPr>
          <p:nvPr>
            <p:ph type="title"/>
          </p:nvPr>
        </p:nvSpPr>
        <p:spPr/>
        <p:txBody>
          <a:bodyPr/>
          <a:lstStyle/>
          <a:p>
            <a:r>
              <a:rPr lang="en-US" dirty="0" smtClean="0"/>
              <a:t>Career</a:t>
            </a:r>
            <a:endParaRPr lang="en-US" dirty="0"/>
          </a:p>
        </p:txBody>
      </p:sp>
      <p:pic>
        <p:nvPicPr>
          <p:cNvPr id="5122" name="Picture 2" descr="C:\Users\TOSHIBA\Desktop\pd5157289frank-sinatra-sings-a-87.jpg"/>
          <p:cNvPicPr>
            <a:picLocks noChangeAspect="1" noChangeArrowheads="1"/>
          </p:cNvPicPr>
          <p:nvPr/>
        </p:nvPicPr>
        <p:blipFill>
          <a:blip r:embed="rId3" cstate="print"/>
          <a:srcRect/>
          <a:stretch>
            <a:fillRect/>
          </a:stretch>
        </p:blipFill>
        <p:spPr bwMode="auto">
          <a:xfrm>
            <a:off x="3719237" y="381000"/>
            <a:ext cx="4620091" cy="5791200"/>
          </a:xfrm>
          <a:prstGeom prst="rect">
            <a:avLst/>
          </a:prstGeom>
          <a:noFill/>
        </p:spPr>
      </p:pic>
      <p:sp>
        <p:nvSpPr>
          <p:cNvPr id="5" name="TextBox 4"/>
          <p:cNvSpPr txBox="1"/>
          <p:nvPr/>
        </p:nvSpPr>
        <p:spPr>
          <a:xfrm>
            <a:off x="609600" y="6211669"/>
            <a:ext cx="5943600" cy="646331"/>
          </a:xfrm>
          <a:prstGeom prst="rect">
            <a:avLst/>
          </a:prstGeom>
          <a:noFill/>
        </p:spPr>
        <p:txBody>
          <a:bodyPr wrap="square" rtlCol="0">
            <a:spAutoFit/>
          </a:bodyPr>
          <a:lstStyle/>
          <a:p>
            <a:r>
              <a:rPr lang="en-US" dirty="0" smtClean="0">
                <a:hlinkClick r:id="rId4"/>
              </a:rPr>
              <a:t>http://madetm.files.wordpress.com/2009/08/pd5157289frank-sinatra-sings-a-87.jpg</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OSHIBA\Desktop\09-frank.jpg"/>
          <p:cNvPicPr>
            <a:picLocks noChangeAspect="1" noChangeArrowheads="1"/>
          </p:cNvPicPr>
          <p:nvPr/>
        </p:nvPicPr>
        <p:blipFill>
          <a:blip r:embed="rId3" cstate="print"/>
          <a:srcRect/>
          <a:stretch>
            <a:fillRect/>
          </a:stretch>
        </p:blipFill>
        <p:spPr bwMode="auto">
          <a:xfrm>
            <a:off x="4267200" y="685800"/>
            <a:ext cx="4572000" cy="5486400"/>
          </a:xfrm>
          <a:prstGeom prst="rect">
            <a:avLst/>
          </a:prstGeom>
          <a:noFill/>
        </p:spPr>
      </p:pic>
      <p:sp>
        <p:nvSpPr>
          <p:cNvPr id="2" name="Content Placeholder 1"/>
          <p:cNvSpPr>
            <a:spLocks noGrp="1"/>
          </p:cNvSpPr>
          <p:nvPr>
            <p:ph idx="1"/>
          </p:nvPr>
        </p:nvSpPr>
        <p:spPr/>
        <p:txBody>
          <a:bodyPr/>
          <a:lstStyle/>
          <a:p>
            <a:r>
              <a:rPr lang="en-US" dirty="0" smtClean="0"/>
              <a:t>Awards received </a:t>
            </a:r>
            <a:endParaRPr lang="en-US" dirty="0"/>
          </a:p>
        </p:txBody>
      </p:sp>
      <p:sp>
        <p:nvSpPr>
          <p:cNvPr id="3" name="Title 2"/>
          <p:cNvSpPr>
            <a:spLocks noGrp="1"/>
          </p:cNvSpPr>
          <p:nvPr>
            <p:ph type="title"/>
          </p:nvPr>
        </p:nvSpPr>
        <p:spPr/>
        <p:txBody>
          <a:bodyPr/>
          <a:lstStyle/>
          <a:p>
            <a:r>
              <a:rPr lang="en-US" dirty="0" smtClean="0"/>
              <a:t>Achievements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Where</a:t>
            </a:r>
          </a:p>
          <a:p>
            <a:r>
              <a:rPr lang="en-US" dirty="0" smtClean="0"/>
              <a:t>How</a:t>
            </a:r>
          </a:p>
          <a:p>
            <a:r>
              <a:rPr lang="en-US" dirty="0" smtClean="0"/>
              <a:t>When</a:t>
            </a:r>
          </a:p>
          <a:p>
            <a:r>
              <a:rPr lang="en-US" dirty="0" smtClean="0"/>
              <a:t>Buried </a:t>
            </a:r>
            <a:endParaRPr lang="en-US" dirty="0"/>
          </a:p>
        </p:txBody>
      </p:sp>
      <p:sp>
        <p:nvSpPr>
          <p:cNvPr id="3" name="Title 2"/>
          <p:cNvSpPr>
            <a:spLocks noGrp="1"/>
          </p:cNvSpPr>
          <p:nvPr>
            <p:ph type="title"/>
          </p:nvPr>
        </p:nvSpPr>
        <p:spPr/>
        <p:txBody>
          <a:bodyPr/>
          <a:lstStyle/>
          <a:p>
            <a:r>
              <a:rPr lang="en-US" dirty="0" smtClean="0"/>
              <a:t>Death</a:t>
            </a:r>
            <a:endParaRPr lang="en-US" dirty="0"/>
          </a:p>
        </p:txBody>
      </p:sp>
      <p:sp>
        <p:nvSpPr>
          <p:cNvPr id="4" name="Rectangle 3"/>
          <p:cNvSpPr/>
          <p:nvPr/>
        </p:nvSpPr>
        <p:spPr>
          <a:xfrm>
            <a:off x="6315075" y="2127161"/>
            <a:ext cx="2286000" cy="369332"/>
          </a:xfrm>
          <a:prstGeom prst="rect">
            <a:avLst/>
          </a:prstGeom>
        </p:spPr>
        <p:txBody>
          <a:bodyPr>
            <a:spAutoFit/>
          </a:bodyPr>
          <a:lstStyle/>
          <a:p>
            <a:endParaRPr lang="en-US" dirty="0"/>
          </a:p>
        </p:txBody>
      </p:sp>
      <p:pic>
        <p:nvPicPr>
          <p:cNvPr id="2050" name="Picture 2" descr="C:\Users\TOSHIBA\Desktop\sinatrafrankmine.jpg"/>
          <p:cNvPicPr>
            <a:picLocks noChangeAspect="1" noChangeArrowheads="1"/>
          </p:cNvPicPr>
          <p:nvPr/>
        </p:nvPicPr>
        <p:blipFill>
          <a:blip r:embed="rId3" cstate="print"/>
          <a:srcRect/>
          <a:stretch>
            <a:fillRect/>
          </a:stretch>
        </p:blipFill>
        <p:spPr bwMode="auto">
          <a:xfrm>
            <a:off x="2819400" y="381000"/>
            <a:ext cx="5959894" cy="3948430"/>
          </a:xfrm>
          <a:prstGeom prst="rect">
            <a:avLst/>
          </a:prstGeom>
          <a:noFill/>
        </p:spPr>
      </p:pic>
      <p:sp>
        <p:nvSpPr>
          <p:cNvPr id="6" name="TextBox 5"/>
          <p:cNvSpPr txBox="1"/>
          <p:nvPr/>
        </p:nvSpPr>
        <p:spPr>
          <a:xfrm>
            <a:off x="2743200" y="5105400"/>
            <a:ext cx="5791200" cy="646331"/>
          </a:xfrm>
          <a:prstGeom prst="rect">
            <a:avLst/>
          </a:prstGeom>
          <a:noFill/>
        </p:spPr>
        <p:txBody>
          <a:bodyPr wrap="square" rtlCol="0">
            <a:spAutoFit/>
          </a:bodyPr>
          <a:lstStyle/>
          <a:p>
            <a:r>
              <a:rPr lang="en-US" dirty="0" smtClean="0">
                <a:hlinkClick r:id="rId4"/>
              </a:rPr>
              <a:t>http://s3.amazonaws.com/findagrave/photos/2001/222/sinatrafrankmine.jpg</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My point of view</a:t>
            </a:r>
            <a:endParaRPr lang="en-US" dirty="0"/>
          </a:p>
        </p:txBody>
      </p:sp>
      <p:sp>
        <p:nvSpPr>
          <p:cNvPr id="3" name="Title 2"/>
          <p:cNvSpPr>
            <a:spLocks noGrp="1"/>
          </p:cNvSpPr>
          <p:nvPr>
            <p:ph type="title"/>
          </p:nvPr>
        </p:nvSpPr>
        <p:spPr/>
        <p:txBody>
          <a:bodyPr/>
          <a:lstStyle/>
          <a:p>
            <a:r>
              <a:rPr lang="en-US" dirty="0" smtClean="0"/>
              <a:t>Conclusion</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663</TotalTime>
  <Words>377</Words>
  <Application>Microsoft Office PowerPoint</Application>
  <PresentationFormat>On-screen Show (4:3)</PresentationFormat>
  <Paragraphs>64</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Concourse</vt:lpstr>
      <vt:lpstr>Salman Hasan Kanian 3/3/2012 12 F Mrs. Timm </vt:lpstr>
      <vt:lpstr>Introduction</vt:lpstr>
      <vt:lpstr>Birth</vt:lpstr>
      <vt:lpstr>Education</vt:lpstr>
      <vt:lpstr>Marriages </vt:lpstr>
      <vt:lpstr>Career</vt:lpstr>
      <vt:lpstr>Achievements </vt:lpstr>
      <vt:lpstr>Death</vt:lpstr>
      <vt:lpstr>Conclusion</vt:lpstr>
      <vt:lpstr>Work Cited</vt:lpstr>
      <vt:lpstr>Work Cited </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TOSHIBA</dc:creator>
  <cp:lastModifiedBy>TOSHIBA</cp:lastModifiedBy>
  <cp:revision>64</cp:revision>
  <dcterms:created xsi:type="dcterms:W3CDTF">2012-03-03T13:07:22Z</dcterms:created>
  <dcterms:modified xsi:type="dcterms:W3CDTF">2012-03-04T18:02:43Z</dcterms:modified>
</cp:coreProperties>
</file>